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100" d="100"/>
          <a:sy n="100" d="100"/>
        </p:scale>
        <p:origin x="780" y="-8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098EDA42-DD95-4F4B-A222-EF449872FF42}"/>
    <pc:docChg chg="undo custSel modSld">
      <pc:chgData name="Varvara Lazarenko" userId="455ccbb12fa3194e" providerId="LiveId" clId="{098EDA42-DD95-4F4B-A222-EF449872FF42}" dt="2025-01-22T16:52:35.716" v="246"/>
      <pc:docMkLst>
        <pc:docMk/>
      </pc:docMkLst>
      <pc:sldChg chg="modSp mod">
        <pc:chgData name="Varvara Lazarenko" userId="455ccbb12fa3194e" providerId="LiveId" clId="{098EDA42-DD95-4F4B-A222-EF449872FF42}" dt="2025-01-22T16:47:35.271" v="178" actId="1036"/>
        <pc:sldMkLst>
          <pc:docMk/>
          <pc:sldMk cId="0" sldId="256"/>
        </pc:sldMkLst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21.579" v="173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35.271" v="178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38:29.311" v="78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098EDA42-DD95-4F4B-A222-EF449872FF42}" dt="2025-01-22T16:52:35.716" v="246"/>
        <pc:sldMkLst>
          <pc:docMk/>
          <pc:sldMk cId="0" sldId="257"/>
        </pc:sldMkLst>
        <pc:spChg chg="mod">
          <ac:chgData name="Varvara Lazarenko" userId="455ccbb12fa3194e" providerId="LiveId" clId="{098EDA42-DD95-4F4B-A222-EF449872FF42}" dt="2025-01-22T16:51:14.365" v="224" actId="20577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2:35.716" v="24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25.537" v="215" actId="948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5-01-21T13:19:10.036" v="2523" actId="20577"/>
      <pc:docMkLst>
        <pc:docMk/>
      </pc:docMkLst>
      <pc:sldChg chg="delSp modSp mod">
        <pc:chgData name="Varvara Lazarenko" userId="455ccbb12fa3194e" providerId="LiveId" clId="{812A0C20-627E-462D-A089-8A5D6F711F8F}" dt="2025-01-21T13:17:29.327" v="2521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12T18:41:37.795" v="2351" actId="1035"/>
          <ac:spMkLst>
            <pc:docMk/>
            <pc:sldMk cId="0" sldId="256"/>
            <ac:spMk id="90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7:29.327" v="2521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2:22.656" v="2367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8:53.056" v="2284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2:58.703" v="2258" actId="20577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1:05.942" v="2325" actId="1037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5-01-21T13:19:10.036" v="2523" actId="20577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9:10.036" v="2523" actId="20577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50:08.786" v="2519" actId="20577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varvara-laz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uronetmem.org/" TargetMode="External"/><Relationship Id="rId5" Type="http://schemas.openxmlformats.org/officeDocument/2006/relationships/hyperlink" Target="https://www.han.nl/onderzoek/lectoraten/lectoraat-digitale-transformatie-in-de-revalidatiezorg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33666"/>
            <a:ext cx="3738900" cy="10779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088055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17496"/>
            <a:ext cx="5823000" cy="2997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1158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04233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circulation, Virology, Microbiology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74557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04233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9457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8535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inspired by the societal &amp; business aspects of healthcare innovations and fond of using scientific knowledge to create practical, real-world solutions. With a strong biomedical background and a keen interest in disseminating knowledge, I envision a career in consultancy, product management, health technology assessment (HTA), value assessment, or health economics.</a:t>
            </a:r>
            <a:endParaRPr lang="en-GB"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070005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574528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826203"/>
            <a:ext cx="7014900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260040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519070"/>
            <a:ext cx="6732300" cy="40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122359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337055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397650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</a:t>
            </a: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international exchange and Master’s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students at the Radboud Intro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00327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354108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601783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337055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397659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278358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48184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4817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for 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958</Words>
  <Application>Microsoft Office PowerPoint</Application>
  <PresentationFormat>Custom</PresentationFormat>
  <Paragraphs>90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2025-01-22T16:52:44Z</dcterms:modified>
</cp:coreProperties>
</file>